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FDFA-1D58-497F-AE84-6935D207ECEA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D9EB-5358-4D6D-91DC-D081FA3984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910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FDFA-1D58-497F-AE84-6935D207ECEA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D9EB-5358-4D6D-91DC-D081FA3984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036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FDFA-1D58-497F-AE84-6935D207ECEA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D9EB-5358-4D6D-91DC-D081FA3984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051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FDFA-1D58-497F-AE84-6935D207ECEA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D9EB-5358-4D6D-91DC-D081FA3984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094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FDFA-1D58-497F-AE84-6935D207ECEA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D9EB-5358-4D6D-91DC-D081FA3984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343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FDFA-1D58-497F-AE84-6935D207ECEA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D9EB-5358-4D6D-91DC-D081FA3984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88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FDFA-1D58-497F-AE84-6935D207ECEA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D9EB-5358-4D6D-91DC-D081FA3984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685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FDFA-1D58-497F-AE84-6935D207ECEA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D9EB-5358-4D6D-91DC-D081FA3984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926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FDFA-1D58-497F-AE84-6935D207ECEA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D9EB-5358-4D6D-91DC-D081FA3984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382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FDFA-1D58-497F-AE84-6935D207ECEA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D9EB-5358-4D6D-91DC-D081FA3984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313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FDFA-1D58-497F-AE84-6935D207ECEA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D9EB-5358-4D6D-91DC-D081FA3984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958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7FDFA-1D58-497F-AE84-6935D207ECEA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AD9EB-5358-4D6D-91DC-D081FA3984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523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2DB55C3D-00A4-7F55-69C3-7A145E4BD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0531" y="3772118"/>
            <a:ext cx="2548758" cy="2505301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50E6E3C7-71DA-17B4-1745-038960AB50EC}"/>
              </a:ext>
            </a:extLst>
          </p:cNvPr>
          <p:cNvSpPr txBox="1"/>
          <p:nvPr/>
        </p:nvSpPr>
        <p:spPr>
          <a:xfrm>
            <a:off x="185058" y="580581"/>
            <a:ext cx="2348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/>
              <a:t>TERMÉK ÚTMUTATÓ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A82D9618-42F4-3B15-B7F3-397CED95BE44}"/>
              </a:ext>
            </a:extLst>
          </p:cNvPr>
          <p:cNvSpPr txBox="1"/>
          <p:nvPr/>
        </p:nvSpPr>
        <p:spPr>
          <a:xfrm>
            <a:off x="185058" y="1568438"/>
            <a:ext cx="446096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BIZTONSÁGI FIGYELMEZTETÉS</a:t>
            </a:r>
          </a:p>
          <a:p>
            <a:endParaRPr lang="hu-HU" u="sng" dirty="0"/>
          </a:p>
          <a:p>
            <a:pPr marL="342900" indent="-342900">
              <a:buAutoNum type="arabicPeriod"/>
            </a:pPr>
            <a:r>
              <a:rPr lang="hu-HU" sz="1200" dirty="0"/>
              <a:t>Kérjük figyelmesen olvassa el ezt a használati útmutatót,</a:t>
            </a:r>
          </a:p>
          <a:p>
            <a:r>
              <a:rPr lang="hu-HU" sz="1200" dirty="0"/>
              <a:t>          és őrizze meg megfelelően.</a:t>
            </a:r>
          </a:p>
          <a:p>
            <a:pPr marL="342900" indent="-342900">
              <a:buAutoNum type="arabicPeriod" startAt="2"/>
            </a:pPr>
            <a:r>
              <a:rPr lang="hu-HU" sz="1200" dirty="0" err="1"/>
              <a:t>Győződjön</a:t>
            </a:r>
            <a:r>
              <a:rPr lang="hu-HU" sz="1200" dirty="0"/>
              <a:t> meg arról, hogy a bemeneti feszültség megfelel</a:t>
            </a:r>
          </a:p>
          <a:p>
            <a:r>
              <a:rPr lang="hu-HU" sz="1200" dirty="0"/>
              <a:t>          a termék követelményeinek.</a:t>
            </a:r>
          </a:p>
          <a:p>
            <a:pPr marL="342900" indent="-342900">
              <a:buAutoNum type="arabicPeriod" startAt="3"/>
            </a:pPr>
            <a:r>
              <a:rPr lang="hu-HU" sz="1200" dirty="0"/>
              <a:t>Tartsa távol víztől vagy magas páratartalomtól.</a:t>
            </a:r>
          </a:p>
          <a:p>
            <a:pPr marL="342900" indent="-342900">
              <a:buAutoNum type="arabicPeriod" startAt="3"/>
            </a:pPr>
            <a:r>
              <a:rPr lang="hu-HU" sz="1200" dirty="0"/>
              <a:t>Ne öntsön a termékbe folyadékot vagy bármilyen más </a:t>
            </a:r>
          </a:p>
          <a:p>
            <a:r>
              <a:rPr lang="hu-HU" sz="1200" dirty="0"/>
              <a:t>          anyagot, mert a termék meghibásodását okozhatja.</a:t>
            </a:r>
          </a:p>
          <a:p>
            <a:pPr marL="342900" indent="-342900">
              <a:buAutoNum type="arabicPeriod" startAt="5"/>
            </a:pPr>
            <a:r>
              <a:rPr lang="hu-HU" sz="1200" dirty="0"/>
              <a:t>Ha az időzítő nem működik, a terméket ne használja.</a:t>
            </a:r>
          </a:p>
          <a:p>
            <a:pPr marL="342900" indent="-342900">
              <a:buAutoNum type="arabicPeriod" startAt="5"/>
            </a:pPr>
            <a:r>
              <a:rPr lang="hu-HU" sz="1200" dirty="0"/>
              <a:t>Sérült adapterrel vagy hálózati kábellel nem használható.</a:t>
            </a:r>
          </a:p>
          <a:p>
            <a:pPr marL="342900" indent="-342900">
              <a:buAutoNum type="arabicPeriod" startAt="5"/>
            </a:pPr>
            <a:r>
              <a:rPr lang="hu-HU" sz="1200" dirty="0"/>
              <a:t>Tisztításhoz használjon semleges tisztítószert. </a:t>
            </a:r>
            <a:r>
              <a:rPr lang="hu-HU" sz="1200" dirty="0" err="1"/>
              <a:t>Győződjön</a:t>
            </a:r>
            <a:r>
              <a:rPr lang="hu-HU" sz="1200" dirty="0"/>
              <a:t> </a:t>
            </a:r>
          </a:p>
          <a:p>
            <a:r>
              <a:rPr lang="hu-HU" sz="1200" dirty="0"/>
              <a:t>          meg róla, hogy a készülék </a:t>
            </a:r>
            <a:r>
              <a:rPr lang="hu-HU" sz="1200" dirty="0" err="1"/>
              <a:t>áramtalanítva</a:t>
            </a:r>
            <a:r>
              <a:rPr lang="hu-HU" sz="1200" dirty="0"/>
              <a:t> van. Ne használjon </a:t>
            </a:r>
          </a:p>
          <a:p>
            <a:r>
              <a:rPr lang="hu-HU" sz="1200" dirty="0"/>
              <a:t>         maró vagy más savas anyagot.</a:t>
            </a:r>
          </a:p>
          <a:p>
            <a:pPr marL="342900" indent="-342900">
              <a:buAutoNum type="arabicPeriod" startAt="8"/>
            </a:pPr>
            <a:r>
              <a:rPr lang="hu-HU" sz="1200" dirty="0"/>
              <a:t>Ne működtesse folyamatosan a gépet 600 másodpercnél </a:t>
            </a:r>
          </a:p>
          <a:p>
            <a:r>
              <a:rPr lang="hu-HU" sz="1200" dirty="0"/>
              <a:t>          tovább , ellenkező esetben csökkentheti az eszköz élettartamát.</a:t>
            </a:r>
          </a:p>
          <a:p>
            <a:pPr marL="342900" indent="-342900">
              <a:buAutoNum type="arabicPeriod" startAt="9"/>
            </a:pPr>
            <a:r>
              <a:rPr lang="hu-HU" sz="1200" dirty="0"/>
              <a:t>Javasoljuk ,hogy az alapzselé és a</a:t>
            </a:r>
            <a:r>
              <a:rPr lang="hu-HU" sz="1200" dirty="0">
                <a:solidFill>
                  <a:srgbClr val="FF0000"/>
                </a:solidFill>
              </a:rPr>
              <a:t> </a:t>
            </a:r>
            <a:r>
              <a:rPr lang="hu-HU" sz="1200" dirty="0"/>
              <a:t>színes zselé  köttetési ideje ne</a:t>
            </a:r>
          </a:p>
          <a:p>
            <a:r>
              <a:rPr lang="hu-HU" sz="1200" dirty="0"/>
              <a:t>          haladja meg a 60 másodpercet, a fedőlakké a</a:t>
            </a:r>
            <a:r>
              <a:rPr lang="hu-HU" sz="1200" dirty="0">
                <a:solidFill>
                  <a:srgbClr val="FF0000"/>
                </a:solidFill>
              </a:rPr>
              <a:t> </a:t>
            </a:r>
            <a:r>
              <a:rPr lang="hu-HU" sz="1200" dirty="0"/>
              <a:t>90</a:t>
            </a:r>
            <a:r>
              <a:rPr lang="hu-HU" sz="1200" dirty="0">
                <a:solidFill>
                  <a:srgbClr val="FF0000"/>
                </a:solidFill>
              </a:rPr>
              <a:t> </a:t>
            </a:r>
            <a:r>
              <a:rPr lang="hu-HU" sz="1200" dirty="0"/>
              <a:t>másodpercet.</a:t>
            </a:r>
          </a:p>
          <a:p>
            <a:pPr marL="342900" indent="-342900">
              <a:buAutoNum type="arabicPeriod" startAt="10"/>
            </a:pPr>
            <a:r>
              <a:rPr lang="hu-HU" sz="1200" dirty="0"/>
              <a:t>Ne használjon olyan géleket, amelyek nem kompatibilisek </a:t>
            </a:r>
          </a:p>
          <a:p>
            <a:r>
              <a:rPr lang="hu-HU" sz="1200" dirty="0"/>
              <a:t>          a termékkel.</a:t>
            </a:r>
          </a:p>
          <a:p>
            <a:pPr marL="342900" indent="-342900">
              <a:buAutoNum type="arabicPeriod" startAt="11"/>
            </a:pPr>
            <a:r>
              <a:rPr lang="hu-HU" sz="1200" dirty="0"/>
              <a:t>A megfelelő karbantartás </a:t>
            </a:r>
            <a:r>
              <a:rPr lang="hu-HU" sz="1200" dirty="0" err="1"/>
              <a:t>meghosszabíthatja</a:t>
            </a:r>
            <a:r>
              <a:rPr lang="hu-HU" sz="1200" dirty="0"/>
              <a:t> az élettartamot.</a:t>
            </a:r>
          </a:p>
          <a:p>
            <a:pPr marL="342900" indent="-342900">
              <a:buAutoNum type="arabicPeriod" startAt="11"/>
            </a:pPr>
            <a:r>
              <a:rPr lang="hu-HU" sz="1200" dirty="0"/>
              <a:t>Nem alkalmas UV-érzékeny, bizonyos gyógyszeres kezelés alatt</a:t>
            </a:r>
          </a:p>
          <a:p>
            <a:r>
              <a:rPr lang="hu-HU" sz="1200" dirty="0"/>
              <a:t>         álló vagy különleges gondozást igénylő személyek számára.</a:t>
            </a:r>
          </a:p>
          <a:p>
            <a:r>
              <a:rPr lang="hu-HU" sz="1200" dirty="0"/>
              <a:t>13.    Ha nem használja húzza ki a konnektorból.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78CAB3B-5FD3-5F2F-049E-247822ED2715}"/>
              </a:ext>
            </a:extLst>
          </p:cNvPr>
          <p:cNvSpPr txBox="1"/>
          <p:nvPr/>
        </p:nvSpPr>
        <p:spPr>
          <a:xfrm>
            <a:off x="5408339" y="1710015"/>
            <a:ext cx="16845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hu-HU" sz="1400" b="1" dirty="0"/>
              <a:t>Doboz tartalma</a:t>
            </a:r>
          </a:p>
          <a:p>
            <a:r>
              <a:rPr lang="hu-HU" sz="1400" b="1" dirty="0"/>
              <a:t>         </a:t>
            </a:r>
            <a:r>
              <a:rPr lang="hu-HU" sz="1400" dirty="0"/>
              <a:t>-</a:t>
            </a:r>
            <a:r>
              <a:rPr lang="hu-HU" sz="1400" b="1" dirty="0"/>
              <a:t> </a:t>
            </a:r>
            <a:r>
              <a:rPr lang="hu-HU" sz="1200" dirty="0"/>
              <a:t>Lámpa</a:t>
            </a:r>
          </a:p>
          <a:p>
            <a:r>
              <a:rPr lang="hu-HU" sz="1200" dirty="0"/>
              <a:t>          - Tápkábel</a:t>
            </a:r>
          </a:p>
          <a:p>
            <a:r>
              <a:rPr lang="hu-HU" sz="1200" dirty="0"/>
              <a:t>          - Termékleírás</a:t>
            </a:r>
          </a:p>
          <a:p>
            <a:r>
              <a:rPr lang="hu-HU" sz="1200" dirty="0"/>
              <a:t>          - Alsó lemez</a:t>
            </a:r>
            <a:endParaRPr lang="hu-HU" sz="2400" dirty="0"/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8B4A16ED-1FF4-267F-323E-2CF57C2BB8FF}"/>
              </a:ext>
            </a:extLst>
          </p:cNvPr>
          <p:cNvSpPr txBox="1"/>
          <p:nvPr/>
        </p:nvSpPr>
        <p:spPr>
          <a:xfrm>
            <a:off x="5408339" y="2879566"/>
            <a:ext cx="33267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hu-HU" sz="1400" b="1" dirty="0"/>
              <a:t>Termékleírás</a:t>
            </a:r>
          </a:p>
          <a:p>
            <a:r>
              <a:rPr lang="hu-HU" sz="1400" dirty="0"/>
              <a:t>         - </a:t>
            </a:r>
            <a:r>
              <a:rPr lang="hu-HU" sz="1200" dirty="0"/>
              <a:t>Az UV/ LED lámpa professzionális és </a:t>
            </a:r>
          </a:p>
          <a:p>
            <a:r>
              <a:rPr lang="hu-HU" sz="1200" dirty="0">
                <a:solidFill>
                  <a:srgbClr val="FF0000"/>
                </a:solidFill>
              </a:rPr>
              <a:t>             </a:t>
            </a:r>
            <a:r>
              <a:rPr lang="hu-HU" sz="1200" dirty="0"/>
              <a:t>otthoni használatra is alkalmas,</a:t>
            </a:r>
          </a:p>
          <a:p>
            <a:r>
              <a:rPr lang="hu-HU" sz="1200" dirty="0"/>
              <a:t>             UV gélek, építő és LED zselék köttetéséhez.</a:t>
            </a:r>
          </a:p>
          <a:p>
            <a:r>
              <a:rPr lang="hu-HU" sz="1200" dirty="0"/>
              <a:t>   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69B198E5-03CA-ADAF-2245-E7B6DBBD116F}"/>
              </a:ext>
            </a:extLst>
          </p:cNvPr>
          <p:cNvSpPr txBox="1"/>
          <p:nvPr/>
        </p:nvSpPr>
        <p:spPr>
          <a:xfrm>
            <a:off x="5408339" y="4161236"/>
            <a:ext cx="168219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hu-HU" sz="1200" dirty="0"/>
              <a:t>Infravörös érzékelő</a:t>
            </a:r>
          </a:p>
          <a:p>
            <a:pPr marL="228600" indent="-228600">
              <a:buAutoNum type="arabicPeriod"/>
            </a:pPr>
            <a:r>
              <a:rPr lang="hu-HU" sz="1200" dirty="0"/>
              <a:t>Időzítő képernyő</a:t>
            </a:r>
          </a:p>
          <a:p>
            <a:pPr marL="228600" indent="-228600">
              <a:buAutoNum type="arabicPeriod"/>
            </a:pPr>
            <a:r>
              <a:rPr lang="hu-HU" sz="1200" dirty="0"/>
              <a:t>10sec időzítő</a:t>
            </a:r>
          </a:p>
          <a:p>
            <a:pPr marL="228600" indent="-228600">
              <a:buAutoNum type="arabicPeriod"/>
            </a:pPr>
            <a:r>
              <a:rPr lang="hu-HU" sz="1200" dirty="0"/>
              <a:t>30sec időzítő</a:t>
            </a:r>
          </a:p>
          <a:p>
            <a:pPr marL="228600" indent="-228600">
              <a:buAutoNum type="arabicPeriod"/>
            </a:pPr>
            <a:r>
              <a:rPr lang="hu-HU" sz="1200" dirty="0"/>
              <a:t>60sec időzítő</a:t>
            </a:r>
          </a:p>
          <a:p>
            <a:pPr marL="228600" indent="-228600">
              <a:buAutoNum type="arabicPeriod"/>
            </a:pPr>
            <a:r>
              <a:rPr lang="hu-HU" sz="1200" dirty="0"/>
              <a:t>Alacsony hőfok mód</a:t>
            </a:r>
          </a:p>
          <a:p>
            <a:endParaRPr lang="hu-HU" sz="1200" dirty="0"/>
          </a:p>
        </p:txBody>
      </p:sp>
      <p:pic>
        <p:nvPicPr>
          <p:cNvPr id="12" name="Kép 11">
            <a:extLst>
              <a:ext uri="{FF2B5EF4-FFF2-40B4-BE49-F238E27FC236}">
                <a16:creationId xmlns:a16="http://schemas.microsoft.com/office/drawing/2014/main" id="{7DA14398-5CE4-4113-E3EA-FB62B76E8D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801" y="580581"/>
            <a:ext cx="2053058" cy="46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710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69954F30-D55A-D30D-056B-EFEDD2C559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595" y="352653"/>
            <a:ext cx="2170218" cy="490309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F0A254BD-B77A-5227-38FB-975CABB244DD}"/>
              </a:ext>
            </a:extLst>
          </p:cNvPr>
          <p:cNvSpPr txBox="1"/>
          <p:nvPr/>
        </p:nvSpPr>
        <p:spPr>
          <a:xfrm>
            <a:off x="357188" y="597807"/>
            <a:ext cx="2328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HASZNÁLATI UTASÍTÁS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85F40D61-A426-BA68-F8CB-2B3FCAC77A62}"/>
              </a:ext>
            </a:extLst>
          </p:cNvPr>
          <p:cNvSpPr txBox="1"/>
          <p:nvPr/>
        </p:nvSpPr>
        <p:spPr>
          <a:xfrm>
            <a:off x="0" y="1085850"/>
            <a:ext cx="610199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sz="1400" dirty="0"/>
              <a:t>Csatlakoztassa az adaptert  a lámpához majd a konnektorhoz.</a:t>
            </a:r>
          </a:p>
          <a:p>
            <a:pPr marL="285750" indent="-285750">
              <a:buFontTx/>
              <a:buChar char="-"/>
            </a:pPr>
            <a:r>
              <a:rPr lang="hu-HU" sz="1400" dirty="0"/>
              <a:t>A</a:t>
            </a:r>
            <a:r>
              <a:rPr lang="hu-HU" sz="1400" dirty="0">
                <a:solidFill>
                  <a:srgbClr val="FF0000"/>
                </a:solidFill>
              </a:rPr>
              <a:t> </a:t>
            </a:r>
            <a:r>
              <a:rPr lang="hu-HU" sz="1400" dirty="0"/>
              <a:t>köttetési</a:t>
            </a:r>
            <a:r>
              <a:rPr lang="hu-HU" sz="1400" dirty="0">
                <a:solidFill>
                  <a:srgbClr val="FF0000"/>
                </a:solidFill>
              </a:rPr>
              <a:t> </a:t>
            </a:r>
            <a:r>
              <a:rPr lang="hu-HU" sz="1400" dirty="0"/>
              <a:t>időt az időzítő kapcsolókkal állíthatja be. </a:t>
            </a:r>
          </a:p>
          <a:p>
            <a:r>
              <a:rPr lang="hu-HU" sz="1400" dirty="0"/>
              <a:t>       Az alacsony hőfok üzemmódban a teljesítmény fokozatosan</a:t>
            </a:r>
          </a:p>
          <a:p>
            <a:r>
              <a:rPr lang="hu-HU" sz="1400" dirty="0"/>
              <a:t>       növekszik, hogy enyhítse az esetleges kellemetlen érzést.</a:t>
            </a:r>
          </a:p>
          <a:p>
            <a:pPr marL="285750" indent="-285750">
              <a:buFontTx/>
              <a:buChar char="-"/>
            </a:pPr>
            <a:r>
              <a:rPr lang="hu-HU" sz="1400" dirty="0"/>
              <a:t>Nyomja meg az időzítő gombot.</a:t>
            </a:r>
          </a:p>
          <a:p>
            <a:pPr marL="285750" indent="-285750">
              <a:buFontTx/>
              <a:buChar char="-"/>
            </a:pPr>
            <a:r>
              <a:rPr lang="hu-HU" sz="1400" dirty="0"/>
              <a:t>Tegye az ujjait a lámpa alá és az az infravörös érzékelő automatikusan elindul,</a:t>
            </a:r>
          </a:p>
          <a:p>
            <a:r>
              <a:rPr lang="hu-HU" sz="1400" dirty="0"/>
              <a:t>       megkezdve a köttetési folyamatot. Az alapértelmezett folyamat</a:t>
            </a:r>
          </a:p>
          <a:p>
            <a:r>
              <a:rPr lang="hu-HU" sz="1400" dirty="0"/>
              <a:t>       120 másodpercig tart.</a:t>
            </a:r>
          </a:p>
          <a:p>
            <a:pPr marL="285750" indent="-285750">
              <a:buFontTx/>
              <a:buChar char="-"/>
            </a:pPr>
            <a:r>
              <a:rPr lang="hu-HU" sz="1400" dirty="0"/>
              <a:t>Nyomja meg a 10s, 30s vagy 60s gombot, ebben az eseteben </a:t>
            </a:r>
          </a:p>
          <a:p>
            <a:r>
              <a:rPr lang="hu-HU" sz="1400" dirty="0">
                <a:solidFill>
                  <a:srgbClr val="FF0000"/>
                </a:solidFill>
              </a:rPr>
              <a:t>       </a:t>
            </a:r>
            <a:r>
              <a:rPr lang="hu-HU" sz="1400" dirty="0"/>
              <a:t>az időzítő visszaszámlál.</a:t>
            </a:r>
          </a:p>
          <a:p>
            <a:pPr marL="285750" indent="-285750">
              <a:buFontTx/>
              <a:buChar char="-"/>
            </a:pPr>
            <a:r>
              <a:rPr lang="hu-HU" sz="1400" dirty="0"/>
              <a:t>Ha a 99s gombot nyomja vagy az </a:t>
            </a:r>
            <a:r>
              <a:rPr lang="hu-HU" sz="1400" dirty="0" err="1"/>
              <a:t>infra</a:t>
            </a:r>
            <a:r>
              <a:rPr lang="hu-HU" sz="1400" dirty="0"/>
              <a:t> érzékelő aktiválódik, akkor</a:t>
            </a:r>
          </a:p>
          <a:p>
            <a:r>
              <a:rPr lang="hu-HU" sz="1400" dirty="0"/>
              <a:t>       az időzítő ellenkezőleg, felfelé számol.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67E52423-EA1F-D294-B24F-4ED43F6FD81B}"/>
              </a:ext>
            </a:extLst>
          </p:cNvPr>
          <p:cNvSpPr txBox="1"/>
          <p:nvPr/>
        </p:nvSpPr>
        <p:spPr>
          <a:xfrm>
            <a:off x="139120" y="4186238"/>
            <a:ext cx="4316695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MŰSZAKI PARAMÉTEREK</a:t>
            </a:r>
          </a:p>
          <a:p>
            <a:endParaRPr lang="hu-HU" b="1" dirty="0"/>
          </a:p>
          <a:p>
            <a:r>
              <a:rPr lang="hu-HU" sz="1400" dirty="0"/>
              <a:t>-   24 db LED égő</a:t>
            </a:r>
          </a:p>
          <a:p>
            <a:pPr marL="171450" indent="-171450">
              <a:buFontTx/>
              <a:buChar char="-"/>
            </a:pPr>
            <a:r>
              <a:rPr lang="hu-HU" sz="1400" dirty="0"/>
              <a:t>Maximális fogyasztás 48W</a:t>
            </a:r>
          </a:p>
          <a:p>
            <a:pPr marL="171450" indent="-171450">
              <a:buFontTx/>
              <a:buChar char="-"/>
            </a:pPr>
            <a:r>
              <a:rPr lang="hu-HU" sz="1400" dirty="0"/>
              <a:t>Lámpa bemeneti feszültsége 100-240V </a:t>
            </a:r>
            <a:r>
              <a:rPr lang="hu-HU" sz="1400" dirty="0" err="1"/>
              <a:t>ac</a:t>
            </a:r>
            <a:r>
              <a:rPr lang="hu-HU" sz="1400" dirty="0"/>
              <a:t> 50/60 Hz 1A</a:t>
            </a:r>
          </a:p>
          <a:p>
            <a:pPr marL="171450" indent="-171450">
              <a:buFontTx/>
              <a:buChar char="-"/>
            </a:pPr>
            <a:r>
              <a:rPr lang="hu-HU" sz="1400" dirty="0"/>
              <a:t>Méret 220mm x 195mm x 105mm</a:t>
            </a:r>
          </a:p>
          <a:p>
            <a:pPr marL="171450" indent="-171450">
              <a:buFontTx/>
              <a:buChar char="-"/>
            </a:pPr>
            <a:r>
              <a:rPr lang="hu-HU" sz="1400" dirty="0"/>
              <a:t>Hullámhossz 365nm+405nm</a:t>
            </a:r>
            <a:endParaRPr lang="hu-HU" sz="1200" dirty="0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D94A76BA-8E79-511D-4C16-A72357D049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3229" y="5909787"/>
            <a:ext cx="3105583" cy="533474"/>
          </a:xfrm>
          <a:prstGeom prst="rect">
            <a:avLst/>
          </a:prstGeom>
        </p:spPr>
      </p:pic>
      <p:sp>
        <p:nvSpPr>
          <p:cNvPr id="10" name="Szövegdoboz 9">
            <a:extLst>
              <a:ext uri="{FF2B5EF4-FFF2-40B4-BE49-F238E27FC236}">
                <a16:creationId xmlns:a16="http://schemas.microsoft.com/office/drawing/2014/main" id="{FDF4497C-0430-BA8E-124D-22B2375BD7F7}"/>
              </a:ext>
            </a:extLst>
          </p:cNvPr>
          <p:cNvSpPr txBox="1"/>
          <p:nvPr/>
        </p:nvSpPr>
        <p:spPr>
          <a:xfrm>
            <a:off x="5693628" y="826104"/>
            <a:ext cx="431861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FIGYELMEZTETÉSEK</a:t>
            </a:r>
          </a:p>
          <a:p>
            <a:endParaRPr lang="hu-HU" b="1" dirty="0"/>
          </a:p>
          <a:p>
            <a:pPr marL="285750" indent="-285750">
              <a:buFontTx/>
              <a:buChar char="-"/>
            </a:pPr>
            <a:r>
              <a:rPr lang="hu-HU" sz="1400" dirty="0"/>
              <a:t>Kérjük használjon megfelelő, a termékkel </a:t>
            </a:r>
          </a:p>
          <a:p>
            <a:r>
              <a:rPr lang="hu-HU" sz="1400" dirty="0"/>
              <a:t>       kompatibilis gélt.</a:t>
            </a:r>
          </a:p>
          <a:p>
            <a:pPr marL="285750" indent="-285750">
              <a:buFontTx/>
              <a:buChar char="-"/>
            </a:pPr>
            <a:r>
              <a:rPr lang="hu-HU" sz="1400" dirty="0"/>
              <a:t>A termék használata nem alkalmas gyerekek, </a:t>
            </a:r>
          </a:p>
          <a:p>
            <a:r>
              <a:rPr lang="hu-HU" sz="1400" dirty="0"/>
              <a:t>       kismamák és bőrrákos betegek számára.</a:t>
            </a:r>
          </a:p>
          <a:p>
            <a:pPr marL="285750" indent="-285750">
              <a:buFontTx/>
              <a:buChar char="-"/>
            </a:pPr>
            <a:r>
              <a:rPr lang="hu-HU" sz="1400" dirty="0"/>
              <a:t>Csökkentse a bőr UV-sugárzásának való</a:t>
            </a:r>
          </a:p>
          <a:p>
            <a:r>
              <a:rPr lang="hu-HU" sz="1400" dirty="0"/>
              <a:t>       kitettségét és ne nézzen közvetlen az UV fénybe.</a:t>
            </a:r>
          </a:p>
          <a:p>
            <a:pPr marL="285750" indent="-285750">
              <a:buFontTx/>
              <a:buChar char="-"/>
            </a:pPr>
            <a:r>
              <a:rPr lang="hu-HU" sz="1400" dirty="0"/>
              <a:t>A retina károsodásának elkerülése érdekében kerülje</a:t>
            </a:r>
          </a:p>
          <a:p>
            <a:r>
              <a:rPr lang="hu-HU" sz="1400" dirty="0"/>
              <a:t>       a szem UV-sugárzás hatását.</a:t>
            </a:r>
          </a:p>
          <a:p>
            <a:pPr marL="285750" indent="-285750">
              <a:buFontTx/>
              <a:buChar char="-"/>
            </a:pPr>
            <a:r>
              <a:rPr lang="hu-HU" sz="1400" dirty="0"/>
              <a:t>Termék működésekor fényvédő használata javasolt.</a:t>
            </a:r>
          </a:p>
          <a:p>
            <a:pPr marL="285750" indent="-285750">
              <a:buFontTx/>
              <a:buChar char="-"/>
            </a:pPr>
            <a:r>
              <a:rPr lang="hu-HU" sz="1400" dirty="0"/>
              <a:t>Ha olyan gyógyszert szed ami UV hatására allergiát</a:t>
            </a:r>
          </a:p>
          <a:p>
            <a:r>
              <a:rPr lang="hu-HU" sz="1400" dirty="0"/>
              <a:t>       vált ki, akkor kérjük a terméket ne használja.</a:t>
            </a:r>
          </a:p>
          <a:p>
            <a:pPr marL="285750" indent="-285750">
              <a:buFontTx/>
              <a:buChar char="-"/>
            </a:pPr>
            <a:r>
              <a:rPr lang="hu-HU" sz="1400" dirty="0"/>
              <a:t>Ha használat után bármilyen kellemetlen tünet </a:t>
            </a:r>
          </a:p>
          <a:p>
            <a:r>
              <a:rPr lang="hu-HU" sz="1400" dirty="0"/>
              <a:t>       jelentkezik, azonnal forduljon orvosához.</a:t>
            </a:r>
          </a:p>
          <a:p>
            <a:pPr marL="285750" indent="-285750">
              <a:buFontTx/>
              <a:buChar char="-"/>
            </a:pPr>
            <a:r>
              <a:rPr lang="hu-HU" sz="1400" dirty="0"/>
              <a:t>Ha a termék túlmelegszik, automatikusan csökkenti</a:t>
            </a:r>
          </a:p>
          <a:p>
            <a:r>
              <a:rPr lang="hu-HU" sz="1400" dirty="0"/>
              <a:t>       a teljesítményt. Miután a hőmérséklet visszatér a</a:t>
            </a:r>
          </a:p>
          <a:p>
            <a:r>
              <a:rPr lang="hu-HU" sz="1400" dirty="0"/>
              <a:t>       normál értékre, a készülék visszaáll az eredeti </a:t>
            </a:r>
          </a:p>
          <a:p>
            <a:r>
              <a:rPr lang="hu-HU" sz="1400" dirty="0"/>
              <a:t>       állapotra.</a:t>
            </a:r>
          </a:p>
          <a:p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306845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128</TotalTime>
  <Words>500</Words>
  <Application>Microsoft Office PowerPoint</Application>
  <PresentationFormat>A4 (210x297 mm)</PresentationFormat>
  <Paragraphs>80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Office-téma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András Tóth</dc:creator>
  <cp:lastModifiedBy>Kornélia Pap</cp:lastModifiedBy>
  <cp:revision>4</cp:revision>
  <dcterms:created xsi:type="dcterms:W3CDTF">2025-03-10T13:52:58Z</dcterms:created>
  <dcterms:modified xsi:type="dcterms:W3CDTF">2025-03-11T09:27:03Z</dcterms:modified>
</cp:coreProperties>
</file>